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</p:sldIdLst>
  <p:sldSz cx="12192000" cy="6858000"/>
  <p:notesSz cx="6858000" cy="9144000"/>
  <p:photoAlbum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tableStyles" Target="tableStyles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slide" Target="slides/slide12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viewProps" Target="viewProps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Modifier le style des sous-titres du masque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629004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2384798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806829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928756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04540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00117316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1088235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9410823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5487527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59026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218082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CH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H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700633-3189-4861-A66B-7096D45E3A2D}" type="datetimeFigureOut">
              <a:rPr lang="fr-CH" smtClean="0"/>
              <a:t>04.05.2017</a:t>
            </a:fld>
            <a:endParaRPr lang="fr-CH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441F36-8D2D-4C4A-A24B-9C02D4C5B9B6}" type="slidenum">
              <a:rPr lang="fr-CH" smtClean="0"/>
              <a:t>‹N°›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0344361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JPG"/><Relationship Id="rId1" Type="http://schemas.openxmlformats.org/officeDocument/2006/relationships/slideLayout" Target="../slideLayouts/slideLayout7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JPG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JPG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3.JPG"/><Relationship Id="rId1" Type="http://schemas.openxmlformats.org/officeDocument/2006/relationships/slideLayout" Target="../slideLayouts/slideLayout7.xml"/></Relationships>
</file>

<file path=ppt/slides/_rels/slide10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4.JPG"/><Relationship Id="rId1" Type="http://schemas.openxmlformats.org/officeDocument/2006/relationships/slideLayout" Target="../slideLayouts/slideLayout7.xml"/></Relationships>
</file>

<file path=ppt/slides/_rels/slide10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5.JPG"/><Relationship Id="rId1" Type="http://schemas.openxmlformats.org/officeDocument/2006/relationships/slideLayout" Target="../slideLayouts/slideLayout7.xml"/></Relationships>
</file>

<file path=ppt/slides/_rels/slide10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6.JPG"/><Relationship Id="rId1" Type="http://schemas.openxmlformats.org/officeDocument/2006/relationships/slideLayout" Target="../slideLayouts/slideLayout7.xml"/></Relationships>
</file>

<file path=ppt/slides/_rels/slide10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7.JPG"/><Relationship Id="rId1" Type="http://schemas.openxmlformats.org/officeDocument/2006/relationships/slideLayout" Target="../slideLayouts/slideLayout7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8.JPG"/><Relationship Id="rId1" Type="http://schemas.openxmlformats.org/officeDocument/2006/relationships/slideLayout" Target="../slideLayouts/slideLayout7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9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JPG"/><Relationship Id="rId1" Type="http://schemas.openxmlformats.org/officeDocument/2006/relationships/slideLayout" Target="../slideLayouts/slideLayout7.xml"/></Relationships>
</file>

<file path=ppt/slides/_rels/slide1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JPG"/><Relationship Id="rId1" Type="http://schemas.openxmlformats.org/officeDocument/2006/relationships/slideLayout" Target="../slideLayouts/slideLayout7.xml"/></Relationships>
</file>

<file path=ppt/slides/_rels/slide1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2.JPG"/><Relationship Id="rId1" Type="http://schemas.openxmlformats.org/officeDocument/2006/relationships/slideLayout" Target="../slideLayouts/slideLayout7.xml"/></Relationships>
</file>

<file path=ppt/slides/_rels/slide1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3.JPG"/><Relationship Id="rId1" Type="http://schemas.openxmlformats.org/officeDocument/2006/relationships/slideLayout" Target="../slideLayouts/slideLayout7.xml"/></Relationships>
</file>

<file path=ppt/slides/_rels/slide1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4.JPG"/><Relationship Id="rId1" Type="http://schemas.openxmlformats.org/officeDocument/2006/relationships/slideLayout" Target="../slideLayouts/slideLayout7.xml"/></Relationships>
</file>

<file path=ppt/slides/_rels/slide1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5.JPG"/><Relationship Id="rId1" Type="http://schemas.openxmlformats.org/officeDocument/2006/relationships/slideLayout" Target="../slideLayouts/slideLayout7.xml"/></Relationships>
</file>

<file path=ppt/slides/_rels/slide1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6.JPG"/><Relationship Id="rId1" Type="http://schemas.openxmlformats.org/officeDocument/2006/relationships/slideLayout" Target="../slideLayouts/slideLayout7.xml"/></Relationships>
</file>

<file path=ppt/slides/_rels/slide1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7.JPG"/><Relationship Id="rId1" Type="http://schemas.openxmlformats.org/officeDocument/2006/relationships/slideLayout" Target="../slideLayouts/slideLayout7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8.JPG"/><Relationship Id="rId1" Type="http://schemas.openxmlformats.org/officeDocument/2006/relationships/slideLayout" Target="../slideLayouts/slideLayout7.xml"/></Relationships>
</file>

<file path=ppt/slides/_rels/slide1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9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0.JPG"/><Relationship Id="rId1" Type="http://schemas.openxmlformats.org/officeDocument/2006/relationships/slideLayout" Target="../slideLayouts/slideLayout7.xml"/></Relationships>
</file>

<file path=ppt/slides/_rels/slide1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1.JPG"/><Relationship Id="rId1" Type="http://schemas.openxmlformats.org/officeDocument/2006/relationships/slideLayout" Target="../slideLayouts/slideLayout7.xml"/></Relationships>
</file>

<file path=ppt/slides/_rels/slide1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2.JPG"/><Relationship Id="rId1" Type="http://schemas.openxmlformats.org/officeDocument/2006/relationships/slideLayout" Target="../slideLayouts/slideLayout7.xml"/></Relationships>
</file>

<file path=ppt/slides/_rels/slide1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3.JPG"/><Relationship Id="rId1" Type="http://schemas.openxmlformats.org/officeDocument/2006/relationships/slideLayout" Target="../slideLayouts/slideLayout7.xml"/></Relationships>
</file>

<file path=ppt/slides/_rels/slide1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4.JPG"/><Relationship Id="rId1" Type="http://schemas.openxmlformats.org/officeDocument/2006/relationships/slideLayout" Target="../slideLayouts/slideLayout7.xml"/></Relationships>
</file>

<file path=ppt/slides/_rels/slide1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5.JPG"/><Relationship Id="rId1" Type="http://schemas.openxmlformats.org/officeDocument/2006/relationships/slideLayout" Target="../slideLayouts/slideLayout7.xml"/></Relationships>
</file>

<file path=ppt/slides/_rels/slide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6.JPG"/><Relationship Id="rId1" Type="http://schemas.openxmlformats.org/officeDocument/2006/relationships/slideLayout" Target="../slideLayouts/slideLayout7.xml"/></Relationships>
</file>

<file path=ppt/slides/_rels/slide1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7.JPG"/><Relationship Id="rId1" Type="http://schemas.openxmlformats.org/officeDocument/2006/relationships/slideLayout" Target="../slideLayouts/slideLayout7.xml"/></Relationships>
</file>

<file path=ppt/slides/_rels/slide1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8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JP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JPG"/><Relationship Id="rId1" Type="http://schemas.openxmlformats.org/officeDocument/2006/relationships/slideLayout" Target="../slideLayouts/slideLayout7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JPG"/><Relationship Id="rId1" Type="http://schemas.openxmlformats.org/officeDocument/2006/relationships/slideLayout" Target="../slideLayouts/slideLayout7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G"/><Relationship Id="rId1" Type="http://schemas.openxmlformats.org/officeDocument/2006/relationships/slideLayout" Target="../slideLayouts/slideLayout7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JPG"/><Relationship Id="rId1" Type="http://schemas.openxmlformats.org/officeDocument/2006/relationships/slideLayout" Target="../slideLayouts/slideLayout7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JPG"/><Relationship Id="rId1" Type="http://schemas.openxmlformats.org/officeDocument/2006/relationships/slideLayout" Target="../slideLayouts/slideLayout7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G"/><Relationship Id="rId1" Type="http://schemas.openxmlformats.org/officeDocument/2006/relationships/slideLayout" Target="../slideLayouts/slideLayout7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G"/><Relationship Id="rId1" Type="http://schemas.openxmlformats.org/officeDocument/2006/relationships/slideLayout" Target="../slideLayouts/slideLayout7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JPG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JPG"/><Relationship Id="rId1" Type="http://schemas.openxmlformats.org/officeDocument/2006/relationships/slideLayout" Target="../slideLayouts/slideLayout7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JPG"/><Relationship Id="rId1" Type="http://schemas.openxmlformats.org/officeDocument/2006/relationships/slideLayout" Target="../slideLayouts/slideLayout7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JPG"/><Relationship Id="rId1" Type="http://schemas.openxmlformats.org/officeDocument/2006/relationships/slideLayout" Target="../slideLayouts/slideLayout7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JPG"/><Relationship Id="rId1" Type="http://schemas.openxmlformats.org/officeDocument/2006/relationships/slideLayout" Target="../slideLayouts/slideLayout7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JPG"/><Relationship Id="rId1" Type="http://schemas.openxmlformats.org/officeDocument/2006/relationships/slideLayout" Target="../slideLayouts/slideLayout7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JPG"/><Relationship Id="rId1" Type="http://schemas.openxmlformats.org/officeDocument/2006/relationships/slideLayout" Target="../slideLayouts/slideLayout7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JPG"/><Relationship Id="rId1" Type="http://schemas.openxmlformats.org/officeDocument/2006/relationships/slideLayout" Target="../slideLayouts/slideLayout7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6435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1093114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6395008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908233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184302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1729397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4459567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1898938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9118946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41099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416175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0311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008979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2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292177"/>
      </p:ext>
    </p:extLst>
  </p:cSld>
  <p:clrMapOvr>
    <a:masterClrMapping/>
  </p:clrMapOvr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649340"/>
      </p:ext>
    </p:extLst>
  </p:cSld>
  <p:clrMapOvr>
    <a:masterClrMapping/>
  </p:clrMapOvr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064399"/>
      </p:ext>
    </p:extLst>
  </p:cSld>
  <p:clrMapOvr>
    <a:masterClrMapping/>
  </p:clrMapOvr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5678728"/>
      </p:ext>
    </p:extLst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892065"/>
      </p:ext>
    </p:extLst>
  </p:cSld>
  <p:clrMapOvr>
    <a:masterClrMapping/>
  </p:clrMapOvr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499783"/>
      </p:ext>
    </p:extLst>
  </p:cSld>
  <p:clrMapOvr>
    <a:masterClrMapping/>
  </p:clrMapOvr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2997318"/>
      </p:ext>
    </p:extLst>
  </p:cSld>
  <p:clrMapOvr>
    <a:masterClrMapping/>
  </p:clrMapOvr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31083"/>
      </p:ext>
    </p:extLst>
  </p:cSld>
  <p:clrMapOvr>
    <a:masterClrMapping/>
  </p:clrMapOvr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349012"/>
      </p:ext>
    </p:extLst>
  </p:cSld>
  <p:clrMapOvr>
    <a:masterClrMapping/>
  </p:clrMapOvr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807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641789"/>
      </p:ext>
    </p:extLst>
  </p:cSld>
  <p:clrMapOvr>
    <a:masterClrMapping/>
  </p:clrMapOvr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812965"/>
      </p:ext>
    </p:extLst>
  </p:cSld>
  <p:clrMapOvr>
    <a:masterClrMapping/>
  </p:clrMapOvr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0150344"/>
      </p:ext>
    </p:extLst>
  </p:cSld>
  <p:clrMapOvr>
    <a:masterClrMapping/>
  </p:clrMapOvr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683491"/>
      </p:ext>
    </p:extLst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6626939"/>
      </p:ext>
    </p:extLst>
  </p:cSld>
  <p:clrMapOvr>
    <a:masterClrMapping/>
  </p:clrMapOvr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2121433"/>
      </p:ext>
    </p:extLst>
  </p:cSld>
  <p:clrMapOvr>
    <a:masterClrMapping/>
  </p:clrMapOvr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916550"/>
      </p:ext>
    </p:extLst>
  </p:cSld>
  <p:clrMapOvr>
    <a:masterClrMapping/>
  </p:clrMapOvr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1020201"/>
      </p:ext>
    </p:extLst>
  </p:cSld>
  <p:clrMapOvr>
    <a:masterClrMapping/>
  </p:clrMapOvr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315113"/>
      </p:ext>
    </p:extLst>
  </p:cSld>
  <p:clrMapOvr>
    <a:masterClrMapping/>
  </p:clrMapOvr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9050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632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51257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55617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86382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8056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1153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487260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00127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69042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3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7256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4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75791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4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3917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91123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4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5623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4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881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3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67228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3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930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3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600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02275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3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5989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3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0353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134018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26255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5481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534146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4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91137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123543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0091179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9388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64493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939816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707936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040407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3103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27747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4436766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5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20383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41085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90798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28930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71597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584664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041077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60184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659618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249791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6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384108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590762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09351657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984261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9462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6022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543517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068167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573022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1247738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0724473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7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7135003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6810910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4154127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179226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2800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117810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6946016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7477995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67669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3889053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7460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8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7281937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3626887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7728313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6831325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68520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156304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5786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6988220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9072811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54203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39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417105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17364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4050176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9225525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28347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2628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0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1248714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687809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0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875" y="0"/>
            <a:ext cx="911066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13331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071377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548944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4018856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4322977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6158918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2440678"/>
      </p:ext>
    </p:extLst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1044028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IMG_04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9400" y="0"/>
            <a:ext cx="90932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98130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128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128</vt:i4>
      </vt:variant>
    </vt:vector>
  </HeadingPairs>
  <TitlesOfParts>
    <vt:vector size="132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Album photo</dc:title>
  <dc:creator>Utilisateur Windows</dc:creator>
  <cp:lastModifiedBy>Utilisateur Windows</cp:lastModifiedBy>
  <cp:revision>2</cp:revision>
  <dcterms:created xsi:type="dcterms:W3CDTF">2017-05-04T15:42:32Z</dcterms:created>
  <dcterms:modified xsi:type="dcterms:W3CDTF">2017-05-04T15:43:19Z</dcterms:modified>
</cp:coreProperties>
</file>